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cbf825df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cbf825df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bf825df6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bf825df6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bf825df62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bf825df62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bf825df62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bf825df62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bf825df62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bf825df6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bf825df62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bf825df62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bf825df62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bf825df6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bf825df62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bf825df62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bf825df6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bf825df6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bf825df6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bf825df6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bf825df62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bf825df6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bf825df6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bf825df6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bf825df62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bf825df62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bf825df6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bf825df6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bf825df6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bf825df6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bf825df6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bf825df6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hyperlink" Target="https://docs.google.com/document/d/1-lEOVL3oq7Plu66PtVU26b1CzYy9JbYkRJm3rEu73LM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863" y="-16352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0" y="0"/>
            <a:ext cx="9144000" cy="303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875" y="3113550"/>
            <a:ext cx="9144000" cy="203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Questing and NPCs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Towson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2334300" y="4804800"/>
            <a:ext cx="44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Presentation for VGP 2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NPC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Will look at the player when close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talked to by pressing “E”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 text box appears with info: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NPC’s name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NPC’s dialogue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Dialogue is animated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Camera focuses on player and NPC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NPC can give quests to the player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NPC says different dialogue depending on its quest status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100" y="1781475"/>
            <a:ext cx="2115350" cy="114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8875" y="3079675"/>
            <a:ext cx="2115298" cy="114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1125" y="3079675"/>
            <a:ext cx="2115312" cy="114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8850" y="1781475"/>
            <a:ext cx="2115350" cy="114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80" name="Google Shape;180;p23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NPC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Will look at the player when close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talked to by pressing “E”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 text box appears with info: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NPC’s name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NPC’s dialogue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Dialogue is animated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Camera focuses on player and NPC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NPC can be talked to multiple times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Used to add enhance 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environment and story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555" y="1862350"/>
            <a:ext cx="3243974" cy="17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92" name="Google Shape;192;p24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ROAM NPC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Roam around the level in a set radius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Can walk onto anything accessible by them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Will look at the player when close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Used to enhance 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environment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550" y="1862350"/>
            <a:ext cx="3243965" cy="17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OTHER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Start Menu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………………………………………………………………………………………………………………………………… 14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Death Screen …………………………………………………………………………………………………………………………..… 15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System &amp; NPCs Documentation ………………………………………………………………………………………. 16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215" name="Google Shape;215;p26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START MENU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Background moves with mouse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Play button starts game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Settings button opens settings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Quit button ends game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550" y="1862350"/>
            <a:ext cx="3243965" cy="17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227" name="Google Shape;227;p27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DEATH SCREEN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Screen fades in on player death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Player ragdolls on death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Restart button reloads current level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Main Menu button loads main menu level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550" y="1862350"/>
            <a:ext cx="3243974" cy="1757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DOCUMENTATION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Documentation can be seen </a:t>
            </a:r>
            <a:r>
              <a:rPr b="1" lang="en" sz="15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here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SYSTEM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Manager …………………………………………………………………………………………………………………………… 3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Marker 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……………………………………………………………………………………………………………………………… 4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Trigger 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……………………………………………………………………………………………………………………………… 5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Menu ………………………………………………………………………………………………………………………………… 6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List 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……………………………………………………………………………………………………………………………………. 7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Functions 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…………………………………………………………………………………………………………………………. 8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MANAGER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Manages all quests in the game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Can save and load quests and their states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Keeps 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track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of all quests and their states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MARKER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placed anywhere in levels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Displays when quest is active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Hides otherwise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Renders above all geometry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Can appear in different colors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073" y="1640574"/>
            <a:ext cx="2115360" cy="114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8825" y="1640565"/>
            <a:ext cx="2115360" cy="11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8800" y="2938806"/>
            <a:ext cx="2115398" cy="11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1070" y="2938795"/>
            <a:ext cx="2115360" cy="1145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TRIGGER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Basically an invisible box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Completes a level quest when walked into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MENU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57413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Displays active and completed quests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Can display multiple quests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Included info: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name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description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rewards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○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state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Displays completed quests at the top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249" y="3652588"/>
            <a:ext cx="2115336" cy="11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4225" y="1208525"/>
            <a:ext cx="2115374" cy="114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4225" y="2430562"/>
            <a:ext cx="2115374" cy="11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LIST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Used to hold all of the quests in the game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Is loaded into the quest manager when needed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43" name="Google Shape;143;p20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FUNCTIONS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Function: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 library of functions that manipulate and return quests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roxima Nova"/>
              <a:buChar char="●"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Is used by almost all items that have something to do with quests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10000" y="-191362"/>
            <a:ext cx="1524000" cy="91457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>
            <a:off x="0" y="0"/>
            <a:ext cx="9144000" cy="50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257400" y="192750"/>
            <a:ext cx="8629200" cy="4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257400" y="192750"/>
            <a:ext cx="8629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NPCS</a:t>
            </a:r>
            <a:endParaRPr b="1" sz="4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0" y="963925"/>
            <a:ext cx="9144000" cy="2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257400" y="1164325"/>
            <a:ext cx="86292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Quest NPC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………………………………………………………………………………………………………………………………… 10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NPC ……………………………………………………………………………………………………………………………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..</a:t>
            </a: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… 11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Roam NPC …………………………………………………………………………………………………………………………………. 12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4344450" y="4473450"/>
            <a:ext cx="4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